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99" r:id="rId3"/>
  </p:sldMasterIdLst>
  <p:notesMasterIdLst>
    <p:notesMasterId r:id="rId15"/>
  </p:notesMasterIdLst>
  <p:sldIdLst>
    <p:sldId id="2147470116" r:id="rId4"/>
    <p:sldId id="2147470121" r:id="rId5"/>
    <p:sldId id="2147470117" r:id="rId6"/>
    <p:sldId id="2147470122" r:id="rId7"/>
    <p:sldId id="2147470118" r:id="rId8"/>
    <p:sldId id="2147470123" r:id="rId9"/>
    <p:sldId id="2147470119" r:id="rId10"/>
    <p:sldId id="2147470124" r:id="rId11"/>
    <p:sldId id="2147470120" r:id="rId12"/>
    <p:sldId id="2147470125" r:id="rId13"/>
    <p:sldId id="28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587EB-C8A1-4EE3-8A6D-4087B0FA5BE8}" v="24" dt="2023-02-21T13:55:37.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023" autoAdjust="0"/>
    <p:restoredTop sz="89840" autoAdjust="0"/>
  </p:normalViewPr>
  <p:slideViewPr>
    <p:cSldViewPr snapToGrid="0">
      <p:cViewPr varScale="1">
        <p:scale>
          <a:sx n="71" d="100"/>
          <a:sy n="71" d="100"/>
        </p:scale>
        <p:origin x="60" y="48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Yakubu" userId="ec3999ce-c06e-479a-bb64-bead0bb61c39" providerId="ADAL" clId="{5F7587EB-C8A1-4EE3-8A6D-4087B0FA5BE8}"/>
    <pc:docChg chg="undo custSel addSld delSld modSld">
      <pc:chgData name="Ruth Yakubu" userId="ec3999ce-c06e-479a-bb64-bead0bb61c39" providerId="ADAL" clId="{5F7587EB-C8A1-4EE3-8A6D-4087B0FA5BE8}" dt="2023-02-21T13:56:10.743" v="142" actId="1076"/>
      <pc:docMkLst>
        <pc:docMk/>
      </pc:docMkLst>
      <pc:sldChg chg="del">
        <pc:chgData name="Ruth Yakubu" userId="ec3999ce-c06e-479a-bb64-bead0bb61c39" providerId="ADAL" clId="{5F7587EB-C8A1-4EE3-8A6D-4087B0FA5BE8}" dt="2023-02-21T04:41:19.380" v="2" actId="2696"/>
        <pc:sldMkLst>
          <pc:docMk/>
          <pc:sldMk cId="3863116336" sldId="397"/>
        </pc:sldMkLst>
      </pc:sldChg>
      <pc:sldChg chg="del">
        <pc:chgData name="Ruth Yakubu" userId="ec3999ce-c06e-479a-bb64-bead0bb61c39" providerId="ADAL" clId="{5F7587EB-C8A1-4EE3-8A6D-4087B0FA5BE8}" dt="2023-02-21T04:41:19.380" v="2" actId="2696"/>
        <pc:sldMkLst>
          <pc:docMk/>
          <pc:sldMk cId="3492853216" sldId="406"/>
        </pc:sldMkLst>
      </pc:sldChg>
      <pc:sldChg chg="del">
        <pc:chgData name="Ruth Yakubu" userId="ec3999ce-c06e-479a-bb64-bead0bb61c39" providerId="ADAL" clId="{5F7587EB-C8A1-4EE3-8A6D-4087B0FA5BE8}" dt="2023-02-21T04:41:19.380" v="2" actId="2696"/>
        <pc:sldMkLst>
          <pc:docMk/>
          <pc:sldMk cId="495053605" sldId="514"/>
        </pc:sldMkLst>
      </pc:sldChg>
      <pc:sldChg chg="del">
        <pc:chgData name="Ruth Yakubu" userId="ec3999ce-c06e-479a-bb64-bead0bb61c39" providerId="ADAL" clId="{5F7587EB-C8A1-4EE3-8A6D-4087B0FA5BE8}" dt="2023-02-21T04:41:19.380" v="2" actId="2696"/>
        <pc:sldMkLst>
          <pc:docMk/>
          <pc:sldMk cId="4106148051" sldId="2079"/>
        </pc:sldMkLst>
      </pc:sldChg>
      <pc:sldChg chg="del">
        <pc:chgData name="Ruth Yakubu" userId="ec3999ce-c06e-479a-bb64-bead0bb61c39" providerId="ADAL" clId="{5F7587EB-C8A1-4EE3-8A6D-4087B0FA5BE8}" dt="2023-02-21T04:41:19.380" v="2" actId="2696"/>
        <pc:sldMkLst>
          <pc:docMk/>
          <pc:sldMk cId="3337234375" sldId="2145706062"/>
        </pc:sldMkLst>
      </pc:sldChg>
      <pc:sldChg chg="del">
        <pc:chgData name="Ruth Yakubu" userId="ec3999ce-c06e-479a-bb64-bead0bb61c39" providerId="ADAL" clId="{5F7587EB-C8A1-4EE3-8A6D-4087B0FA5BE8}" dt="2023-02-21T04:41:03.219" v="1" actId="47"/>
        <pc:sldMkLst>
          <pc:docMk/>
          <pc:sldMk cId="2029070074" sldId="2145706064"/>
        </pc:sldMkLst>
      </pc:sldChg>
      <pc:sldChg chg="del">
        <pc:chgData name="Ruth Yakubu" userId="ec3999ce-c06e-479a-bb64-bead0bb61c39" providerId="ADAL" clId="{5F7587EB-C8A1-4EE3-8A6D-4087B0FA5BE8}" dt="2023-02-21T04:41:19.380" v="2" actId="2696"/>
        <pc:sldMkLst>
          <pc:docMk/>
          <pc:sldMk cId="1110145354" sldId="2147470090"/>
        </pc:sldMkLst>
      </pc:sldChg>
      <pc:sldChg chg="del">
        <pc:chgData name="Ruth Yakubu" userId="ec3999ce-c06e-479a-bb64-bead0bb61c39" providerId="ADAL" clId="{5F7587EB-C8A1-4EE3-8A6D-4087B0FA5BE8}" dt="2023-02-21T04:41:19.380" v="2" actId="2696"/>
        <pc:sldMkLst>
          <pc:docMk/>
          <pc:sldMk cId="779151238" sldId="2147470091"/>
        </pc:sldMkLst>
      </pc:sldChg>
      <pc:sldChg chg="del">
        <pc:chgData name="Ruth Yakubu" userId="ec3999ce-c06e-479a-bb64-bead0bb61c39" providerId="ADAL" clId="{5F7587EB-C8A1-4EE3-8A6D-4087B0FA5BE8}" dt="2023-02-21T04:41:39.823" v="4" actId="2696"/>
        <pc:sldMkLst>
          <pc:docMk/>
          <pc:sldMk cId="1415560085" sldId="2147470095"/>
        </pc:sldMkLst>
      </pc:sldChg>
      <pc:sldChg chg="del">
        <pc:chgData name="Ruth Yakubu" userId="ec3999ce-c06e-479a-bb64-bead0bb61c39" providerId="ADAL" clId="{5F7587EB-C8A1-4EE3-8A6D-4087B0FA5BE8}" dt="2023-02-21T04:41:48.897" v="5" actId="2696"/>
        <pc:sldMkLst>
          <pc:docMk/>
          <pc:sldMk cId="1760524675" sldId="2147470096"/>
        </pc:sldMkLst>
      </pc:sldChg>
      <pc:sldChg chg="del">
        <pc:chgData name="Ruth Yakubu" userId="ec3999ce-c06e-479a-bb64-bead0bb61c39" providerId="ADAL" clId="{5F7587EB-C8A1-4EE3-8A6D-4087B0FA5BE8}" dt="2023-02-21T04:41:48.897" v="5" actId="2696"/>
        <pc:sldMkLst>
          <pc:docMk/>
          <pc:sldMk cId="2385361843" sldId="2147470098"/>
        </pc:sldMkLst>
      </pc:sldChg>
      <pc:sldChg chg="del">
        <pc:chgData name="Ruth Yakubu" userId="ec3999ce-c06e-479a-bb64-bead0bb61c39" providerId="ADAL" clId="{5F7587EB-C8A1-4EE3-8A6D-4087B0FA5BE8}" dt="2023-02-21T04:41:48.897" v="5" actId="2696"/>
        <pc:sldMkLst>
          <pc:docMk/>
          <pc:sldMk cId="1607647341" sldId="2147470099"/>
        </pc:sldMkLst>
      </pc:sldChg>
      <pc:sldChg chg="del">
        <pc:chgData name="Ruth Yakubu" userId="ec3999ce-c06e-479a-bb64-bead0bb61c39" providerId="ADAL" clId="{5F7587EB-C8A1-4EE3-8A6D-4087B0FA5BE8}" dt="2023-02-21T04:42:04.296" v="7" actId="47"/>
        <pc:sldMkLst>
          <pc:docMk/>
          <pc:sldMk cId="2741988011" sldId="2147470102"/>
        </pc:sldMkLst>
      </pc:sldChg>
      <pc:sldChg chg="del">
        <pc:chgData name="Ruth Yakubu" userId="ec3999ce-c06e-479a-bb64-bead0bb61c39" providerId="ADAL" clId="{5F7587EB-C8A1-4EE3-8A6D-4087B0FA5BE8}" dt="2023-02-21T04:42:11.665" v="8" actId="47"/>
        <pc:sldMkLst>
          <pc:docMk/>
          <pc:sldMk cId="195817330" sldId="2147470103"/>
        </pc:sldMkLst>
      </pc:sldChg>
      <pc:sldChg chg="del">
        <pc:chgData name="Ruth Yakubu" userId="ec3999ce-c06e-479a-bb64-bead0bb61c39" providerId="ADAL" clId="{5F7587EB-C8A1-4EE3-8A6D-4087B0FA5BE8}" dt="2023-02-21T04:42:11.665" v="8" actId="47"/>
        <pc:sldMkLst>
          <pc:docMk/>
          <pc:sldMk cId="2852277474" sldId="2147470104"/>
        </pc:sldMkLst>
      </pc:sldChg>
      <pc:sldChg chg="del">
        <pc:chgData name="Ruth Yakubu" userId="ec3999ce-c06e-479a-bb64-bead0bb61c39" providerId="ADAL" clId="{5F7587EB-C8A1-4EE3-8A6D-4087B0FA5BE8}" dt="2023-02-21T04:42:21.735" v="10" actId="2696"/>
        <pc:sldMkLst>
          <pc:docMk/>
          <pc:sldMk cId="3591487261" sldId="2147470106"/>
        </pc:sldMkLst>
      </pc:sldChg>
      <pc:sldChg chg="del">
        <pc:chgData name="Ruth Yakubu" userId="ec3999ce-c06e-479a-bb64-bead0bb61c39" providerId="ADAL" clId="{5F7587EB-C8A1-4EE3-8A6D-4087B0FA5BE8}" dt="2023-02-21T04:42:32.804" v="11" actId="2696"/>
        <pc:sldMkLst>
          <pc:docMk/>
          <pc:sldMk cId="4158247007" sldId="2147470108"/>
        </pc:sldMkLst>
      </pc:sldChg>
      <pc:sldChg chg="del">
        <pc:chgData name="Ruth Yakubu" userId="ec3999ce-c06e-479a-bb64-bead0bb61c39" providerId="ADAL" clId="{5F7587EB-C8A1-4EE3-8A6D-4087B0FA5BE8}" dt="2023-02-21T04:42:32.804" v="11" actId="2696"/>
        <pc:sldMkLst>
          <pc:docMk/>
          <pc:sldMk cId="2288674549" sldId="2147470109"/>
        </pc:sldMkLst>
      </pc:sldChg>
      <pc:sldChg chg="del">
        <pc:chgData name="Ruth Yakubu" userId="ec3999ce-c06e-479a-bb64-bead0bb61c39" providerId="ADAL" clId="{5F7587EB-C8A1-4EE3-8A6D-4087B0FA5BE8}" dt="2023-02-21T04:42:45.186" v="12" actId="2696"/>
        <pc:sldMkLst>
          <pc:docMk/>
          <pc:sldMk cId="2596220142" sldId="2147470111"/>
        </pc:sldMkLst>
      </pc:sldChg>
      <pc:sldChg chg="del">
        <pc:chgData name="Ruth Yakubu" userId="ec3999ce-c06e-479a-bb64-bead0bb61c39" providerId="ADAL" clId="{5F7587EB-C8A1-4EE3-8A6D-4087B0FA5BE8}" dt="2023-02-21T04:42:45.186" v="12" actId="2696"/>
        <pc:sldMkLst>
          <pc:docMk/>
          <pc:sldMk cId="2517034512" sldId="2147470113"/>
        </pc:sldMkLst>
      </pc:sldChg>
      <pc:sldChg chg="del">
        <pc:chgData name="Ruth Yakubu" userId="ec3999ce-c06e-479a-bb64-bead0bb61c39" providerId="ADAL" clId="{5F7587EB-C8A1-4EE3-8A6D-4087B0FA5BE8}" dt="2023-02-21T04:42:45.186" v="12" actId="2696"/>
        <pc:sldMkLst>
          <pc:docMk/>
          <pc:sldMk cId="3094119718" sldId="2147470114"/>
        </pc:sldMkLst>
      </pc:sldChg>
      <pc:sldChg chg="del">
        <pc:chgData name="Ruth Yakubu" userId="ec3999ce-c06e-479a-bb64-bead0bb61c39" providerId="ADAL" clId="{5F7587EB-C8A1-4EE3-8A6D-4087B0FA5BE8}" dt="2023-02-21T04:42:45.186" v="12" actId="2696"/>
        <pc:sldMkLst>
          <pc:docMk/>
          <pc:sldMk cId="3211657850" sldId="2147470115"/>
        </pc:sldMkLst>
      </pc:sldChg>
      <pc:sldChg chg="addSp delSp modSp new add del mod delAnim modAnim">
        <pc:chgData name="Ruth Yakubu" userId="ec3999ce-c06e-479a-bb64-bead0bb61c39" providerId="ADAL" clId="{5F7587EB-C8A1-4EE3-8A6D-4087B0FA5BE8}" dt="2023-02-21T13:56:10.743" v="142" actId="1076"/>
        <pc:sldMkLst>
          <pc:docMk/>
          <pc:sldMk cId="720736307" sldId="2147470121"/>
        </pc:sldMkLst>
        <pc:spChg chg="del">
          <ac:chgData name="Ruth Yakubu" userId="ec3999ce-c06e-479a-bb64-bead0bb61c39" providerId="ADAL" clId="{5F7587EB-C8A1-4EE3-8A6D-4087B0FA5BE8}" dt="2023-02-21T04:43:02.461" v="14" actId="478"/>
          <ac:spMkLst>
            <pc:docMk/>
            <pc:sldMk cId="720736307" sldId="2147470121"/>
            <ac:spMk id="2" creationId="{3192D1DF-F95F-2CF6-E388-0BD6120AA5F9}"/>
          </ac:spMkLst>
        </pc:spChg>
        <pc:picChg chg="add del mod">
          <ac:chgData name="Ruth Yakubu" userId="ec3999ce-c06e-479a-bb64-bead0bb61c39" providerId="ADAL" clId="{5F7587EB-C8A1-4EE3-8A6D-4087B0FA5BE8}" dt="2023-02-21T13:53:30.712" v="136" actId="478"/>
          <ac:picMkLst>
            <pc:docMk/>
            <pc:sldMk cId="720736307" sldId="2147470121"/>
            <ac:picMk id="2" creationId="{9A3ACB70-4194-FFF9-4B64-D2A84D7E5B58}"/>
          </ac:picMkLst>
        </pc:picChg>
        <pc:picChg chg="add del mod">
          <ac:chgData name="Ruth Yakubu" userId="ec3999ce-c06e-479a-bb64-bead0bb61c39" providerId="ADAL" clId="{5F7587EB-C8A1-4EE3-8A6D-4087B0FA5BE8}" dt="2023-02-21T06:23:22.415" v="48" actId="478"/>
          <ac:picMkLst>
            <pc:docMk/>
            <pc:sldMk cId="720736307" sldId="2147470121"/>
            <ac:picMk id="3" creationId="{21A816D7-6F2F-4A3F-7FB5-3DAE779AA6E8}"/>
          </ac:picMkLst>
        </pc:picChg>
        <pc:picChg chg="add mod">
          <ac:chgData name="Ruth Yakubu" userId="ec3999ce-c06e-479a-bb64-bead0bb61c39" providerId="ADAL" clId="{5F7587EB-C8A1-4EE3-8A6D-4087B0FA5BE8}" dt="2023-02-21T13:56:10.743" v="142" actId="1076"/>
          <ac:picMkLst>
            <pc:docMk/>
            <pc:sldMk cId="720736307" sldId="2147470121"/>
            <ac:picMk id="3" creationId="{5E2189E6-BFE8-BB1A-350C-D792845D3AA2}"/>
          </ac:picMkLst>
        </pc:picChg>
      </pc:sldChg>
      <pc:sldChg chg="addSp delSp modSp new add del mod setBg modClrScheme delAnim modAnim chgLayout">
        <pc:chgData name="Ruth Yakubu" userId="ec3999ce-c06e-479a-bb64-bead0bb61c39" providerId="ADAL" clId="{5F7587EB-C8A1-4EE3-8A6D-4087B0FA5BE8}" dt="2023-02-21T13:53:09.455" v="133" actId="1076"/>
        <pc:sldMkLst>
          <pc:docMk/>
          <pc:sldMk cId="3520370557" sldId="2147470122"/>
        </pc:sldMkLst>
        <pc:spChg chg="del mod ord">
          <ac:chgData name="Ruth Yakubu" userId="ec3999ce-c06e-479a-bb64-bead0bb61c39" providerId="ADAL" clId="{5F7587EB-C8A1-4EE3-8A6D-4087B0FA5BE8}" dt="2023-02-21T04:44:59.763" v="22" actId="700"/>
          <ac:spMkLst>
            <pc:docMk/>
            <pc:sldMk cId="3520370557" sldId="2147470122"/>
            <ac:spMk id="2" creationId="{6C5A681F-3D56-C114-FB75-CF5AE7B09576}"/>
          </ac:spMkLst>
        </pc:spChg>
        <pc:spChg chg="del">
          <ac:chgData name="Ruth Yakubu" userId="ec3999ce-c06e-479a-bb64-bead0bb61c39" providerId="ADAL" clId="{5F7587EB-C8A1-4EE3-8A6D-4087B0FA5BE8}" dt="2023-02-21T04:44:59.763" v="22" actId="700"/>
          <ac:spMkLst>
            <pc:docMk/>
            <pc:sldMk cId="3520370557" sldId="2147470122"/>
            <ac:spMk id="3" creationId="{E7B32C24-6864-8475-B5FE-6B9A62C1CE51}"/>
          </ac:spMkLst>
        </pc:spChg>
        <pc:spChg chg="del">
          <ac:chgData name="Ruth Yakubu" userId="ec3999ce-c06e-479a-bb64-bead0bb61c39" providerId="ADAL" clId="{5F7587EB-C8A1-4EE3-8A6D-4087B0FA5BE8}" dt="2023-02-21T04:44:59.763" v="22" actId="700"/>
          <ac:spMkLst>
            <pc:docMk/>
            <pc:sldMk cId="3520370557" sldId="2147470122"/>
            <ac:spMk id="4" creationId="{B047C79D-B503-12FE-7DF9-3A44778A162F}"/>
          </ac:spMkLst>
        </pc:spChg>
        <pc:spChg chg="add del">
          <ac:chgData name="Ruth Yakubu" userId="ec3999ce-c06e-479a-bb64-bead0bb61c39" providerId="ADAL" clId="{5F7587EB-C8A1-4EE3-8A6D-4087B0FA5BE8}" dt="2023-02-21T13:51:49.225" v="127" actId="22"/>
          <ac:spMkLst>
            <pc:docMk/>
            <pc:sldMk cId="3520370557" sldId="2147470122"/>
            <ac:spMk id="5" creationId="{77C13ED4-0520-4DA1-5195-D6534AD194B2}"/>
          </ac:spMkLst>
        </pc:spChg>
        <pc:spChg chg="del">
          <ac:chgData name="Ruth Yakubu" userId="ec3999ce-c06e-479a-bb64-bead0bb61c39" providerId="ADAL" clId="{5F7587EB-C8A1-4EE3-8A6D-4087B0FA5BE8}" dt="2023-02-21T04:44:59.763" v="22" actId="700"/>
          <ac:spMkLst>
            <pc:docMk/>
            <pc:sldMk cId="3520370557" sldId="2147470122"/>
            <ac:spMk id="5" creationId="{AFBF3489-A1E5-EB36-820C-3301AA7C5277}"/>
          </ac:spMkLst>
        </pc:spChg>
        <pc:spChg chg="del">
          <ac:chgData name="Ruth Yakubu" userId="ec3999ce-c06e-479a-bb64-bead0bb61c39" providerId="ADAL" clId="{5F7587EB-C8A1-4EE3-8A6D-4087B0FA5BE8}" dt="2023-02-21T04:44:59.763" v="22" actId="700"/>
          <ac:spMkLst>
            <pc:docMk/>
            <pc:sldMk cId="3520370557" sldId="2147470122"/>
            <ac:spMk id="6" creationId="{327A57D0-74F6-CB33-A176-8069359470F7}"/>
          </ac:spMkLst>
        </pc:spChg>
        <pc:spChg chg="add del mod ord">
          <ac:chgData name="Ruth Yakubu" userId="ec3999ce-c06e-479a-bb64-bead0bb61c39" providerId="ADAL" clId="{5F7587EB-C8A1-4EE3-8A6D-4087B0FA5BE8}" dt="2023-02-21T04:45:03.325" v="23" actId="478"/>
          <ac:spMkLst>
            <pc:docMk/>
            <pc:sldMk cId="3520370557" sldId="2147470122"/>
            <ac:spMk id="7" creationId="{BCFA5CE6-C617-5A6C-ABA3-BBF41A312D47}"/>
          </ac:spMkLst>
        </pc:spChg>
        <pc:picChg chg="add del mod">
          <ac:chgData name="Ruth Yakubu" userId="ec3999ce-c06e-479a-bb64-bead0bb61c39" providerId="ADAL" clId="{5F7587EB-C8A1-4EE3-8A6D-4087B0FA5BE8}" dt="2023-02-21T13:49:55.143" v="123" actId="478"/>
          <ac:picMkLst>
            <pc:docMk/>
            <pc:sldMk cId="3520370557" sldId="2147470122"/>
            <ac:picMk id="2" creationId="{4505A238-0CBE-8A40-0412-750784ABF077}"/>
          </ac:picMkLst>
        </pc:picChg>
        <pc:picChg chg="add mod">
          <ac:chgData name="Ruth Yakubu" userId="ec3999ce-c06e-479a-bb64-bead0bb61c39" providerId="ADAL" clId="{5F7587EB-C8A1-4EE3-8A6D-4087B0FA5BE8}" dt="2023-02-21T13:51:09.499" v="125"/>
          <ac:picMkLst>
            <pc:docMk/>
            <pc:sldMk cId="3520370557" sldId="2147470122"/>
            <ac:picMk id="3" creationId="{1D094706-8D6F-320B-8B97-C5F09C20F330}"/>
          </ac:picMkLst>
        </pc:picChg>
        <pc:picChg chg="add mod">
          <ac:chgData name="Ruth Yakubu" userId="ec3999ce-c06e-479a-bb64-bead0bb61c39" providerId="ADAL" clId="{5F7587EB-C8A1-4EE3-8A6D-4087B0FA5BE8}" dt="2023-02-21T13:53:09.455" v="133" actId="1076"/>
          <ac:picMkLst>
            <pc:docMk/>
            <pc:sldMk cId="3520370557" sldId="2147470122"/>
            <ac:picMk id="6" creationId="{2B50954B-9122-15F8-BAB3-77681EC6E1BE}"/>
          </ac:picMkLst>
        </pc:picChg>
        <pc:picChg chg="add del mod">
          <ac:chgData name="Ruth Yakubu" userId="ec3999ce-c06e-479a-bb64-bead0bb61c39" providerId="ADAL" clId="{5F7587EB-C8A1-4EE3-8A6D-4087B0FA5BE8}" dt="2023-02-21T13:17:15.709" v="64" actId="478"/>
          <ac:picMkLst>
            <pc:docMk/>
            <pc:sldMk cId="3520370557" sldId="2147470122"/>
            <ac:picMk id="8" creationId="{67CDAE10-A076-963C-183E-3CD70D0DB077}"/>
          </ac:picMkLst>
        </pc:picChg>
      </pc:sldChg>
      <pc:sldChg chg="addSp delSp modSp new add del mod delAnim modAnim">
        <pc:chgData name="Ruth Yakubu" userId="ec3999ce-c06e-479a-bb64-bead0bb61c39" providerId="ADAL" clId="{5F7587EB-C8A1-4EE3-8A6D-4087B0FA5BE8}" dt="2023-02-21T13:49:45.203" v="122" actId="14100"/>
        <pc:sldMkLst>
          <pc:docMk/>
          <pc:sldMk cId="3061401107" sldId="2147470123"/>
        </pc:sldMkLst>
        <pc:spChg chg="del">
          <ac:chgData name="Ruth Yakubu" userId="ec3999ce-c06e-479a-bb64-bead0bb61c39" providerId="ADAL" clId="{5F7587EB-C8A1-4EE3-8A6D-4087B0FA5BE8}" dt="2023-02-21T04:46:29.111" v="31" actId="478"/>
          <ac:spMkLst>
            <pc:docMk/>
            <pc:sldMk cId="3061401107" sldId="2147470123"/>
            <ac:spMk id="2" creationId="{40A69C48-DD95-E50C-E386-D1D039F9D689}"/>
          </ac:spMkLst>
        </pc:spChg>
        <pc:picChg chg="add del mod">
          <ac:chgData name="Ruth Yakubu" userId="ec3999ce-c06e-479a-bb64-bead0bb61c39" providerId="ADAL" clId="{5F7587EB-C8A1-4EE3-8A6D-4087B0FA5BE8}" dt="2023-02-21T13:47:13.601" v="117" actId="478"/>
          <ac:picMkLst>
            <pc:docMk/>
            <pc:sldMk cId="3061401107" sldId="2147470123"/>
            <ac:picMk id="2" creationId="{3865C56B-2D8F-13EA-614E-4E2B16F5A225}"/>
          </ac:picMkLst>
        </pc:picChg>
        <pc:picChg chg="add del mod">
          <ac:chgData name="Ruth Yakubu" userId="ec3999ce-c06e-479a-bb64-bead0bb61c39" providerId="ADAL" clId="{5F7587EB-C8A1-4EE3-8A6D-4087B0FA5BE8}" dt="2023-02-21T13:20:08.722" v="71" actId="478"/>
          <ac:picMkLst>
            <pc:docMk/>
            <pc:sldMk cId="3061401107" sldId="2147470123"/>
            <ac:picMk id="3" creationId="{BD939E9F-7B7C-172B-5A00-C0F086F1C1E1}"/>
          </ac:picMkLst>
        </pc:picChg>
        <pc:picChg chg="add mod">
          <ac:chgData name="Ruth Yakubu" userId="ec3999ce-c06e-479a-bb64-bead0bb61c39" providerId="ADAL" clId="{5F7587EB-C8A1-4EE3-8A6D-4087B0FA5BE8}" dt="2023-02-21T13:49:45.203" v="122" actId="14100"/>
          <ac:picMkLst>
            <pc:docMk/>
            <pc:sldMk cId="3061401107" sldId="2147470123"/>
            <ac:picMk id="4" creationId="{82F317A1-6FC8-C164-11CD-B647A072E825}"/>
          </ac:picMkLst>
        </pc:picChg>
      </pc:sldChg>
      <pc:sldChg chg="addSp delSp modSp new mod delAnim modAnim">
        <pc:chgData name="Ruth Yakubu" userId="ec3999ce-c06e-479a-bb64-bead0bb61c39" providerId="ADAL" clId="{5F7587EB-C8A1-4EE3-8A6D-4087B0FA5BE8}" dt="2023-02-21T13:46:59.029" v="114" actId="1076"/>
        <pc:sldMkLst>
          <pc:docMk/>
          <pc:sldMk cId="4076686693" sldId="2147470124"/>
        </pc:sldMkLst>
        <pc:spChg chg="del">
          <ac:chgData name="Ruth Yakubu" userId="ec3999ce-c06e-479a-bb64-bead0bb61c39" providerId="ADAL" clId="{5F7587EB-C8A1-4EE3-8A6D-4087B0FA5BE8}" dt="2023-02-21T04:48:06.878" v="38" actId="478"/>
          <ac:spMkLst>
            <pc:docMk/>
            <pc:sldMk cId="4076686693" sldId="2147470124"/>
            <ac:spMk id="2" creationId="{81268422-AD56-8926-D2F9-649EE46265E7}"/>
          </ac:spMkLst>
        </pc:spChg>
        <pc:picChg chg="add del mod">
          <ac:chgData name="Ruth Yakubu" userId="ec3999ce-c06e-479a-bb64-bead0bb61c39" providerId="ADAL" clId="{5F7587EB-C8A1-4EE3-8A6D-4087B0FA5BE8}" dt="2023-02-21T13:44:19.221" v="108" actId="478"/>
          <ac:picMkLst>
            <pc:docMk/>
            <pc:sldMk cId="4076686693" sldId="2147470124"/>
            <ac:picMk id="2" creationId="{EACAA09B-2CEC-E4DD-C992-569ABC5960E8}"/>
          </ac:picMkLst>
        </pc:picChg>
        <pc:picChg chg="add del mod">
          <ac:chgData name="Ruth Yakubu" userId="ec3999ce-c06e-479a-bb64-bead0bb61c39" providerId="ADAL" clId="{5F7587EB-C8A1-4EE3-8A6D-4087B0FA5BE8}" dt="2023-02-21T13:22:04.585" v="77" actId="478"/>
          <ac:picMkLst>
            <pc:docMk/>
            <pc:sldMk cId="4076686693" sldId="2147470124"/>
            <ac:picMk id="3" creationId="{4B6F2D0A-7E67-0EB9-BD22-099B7330EE80}"/>
          </ac:picMkLst>
        </pc:picChg>
        <pc:picChg chg="add mod">
          <ac:chgData name="Ruth Yakubu" userId="ec3999ce-c06e-479a-bb64-bead0bb61c39" providerId="ADAL" clId="{5F7587EB-C8A1-4EE3-8A6D-4087B0FA5BE8}" dt="2023-02-21T13:46:59.029" v="114" actId="1076"/>
          <ac:picMkLst>
            <pc:docMk/>
            <pc:sldMk cId="4076686693" sldId="2147470124"/>
            <ac:picMk id="4" creationId="{67281293-0F3E-105A-42B9-C3E6F6BC8115}"/>
          </ac:picMkLst>
        </pc:picChg>
      </pc:sldChg>
      <pc:sldChg chg="addSp delSp modSp new mod setBg addAnim delAnim modAnim">
        <pc:chgData name="Ruth Yakubu" userId="ec3999ce-c06e-479a-bb64-bead0bb61c39" providerId="ADAL" clId="{5F7587EB-C8A1-4EE3-8A6D-4087B0FA5BE8}" dt="2023-02-21T13:43:50.914" v="107" actId="1076"/>
        <pc:sldMkLst>
          <pc:docMk/>
          <pc:sldMk cId="1201776533" sldId="2147470125"/>
        </pc:sldMkLst>
        <pc:spChg chg="del">
          <ac:chgData name="Ruth Yakubu" userId="ec3999ce-c06e-479a-bb64-bead0bb61c39" providerId="ADAL" clId="{5F7587EB-C8A1-4EE3-8A6D-4087B0FA5BE8}" dt="2023-02-21T04:48:50.611" v="43" actId="478"/>
          <ac:spMkLst>
            <pc:docMk/>
            <pc:sldMk cId="1201776533" sldId="2147470125"/>
            <ac:spMk id="2" creationId="{44F5D098-11CE-2807-368B-176790EAA9AB}"/>
          </ac:spMkLst>
        </pc:spChg>
        <pc:spChg chg="add del mod">
          <ac:chgData name="Ruth Yakubu" userId="ec3999ce-c06e-479a-bb64-bead0bb61c39" providerId="ADAL" clId="{5F7587EB-C8A1-4EE3-8A6D-4087B0FA5BE8}" dt="2023-02-21T13:36:04.022" v="99" actId="478"/>
          <ac:spMkLst>
            <pc:docMk/>
            <pc:sldMk cId="1201776533" sldId="2147470125"/>
            <ac:spMk id="3" creationId="{8884AE9B-F5F8-80E3-A2EC-28AF55D6A1F0}"/>
          </ac:spMkLst>
        </pc:spChg>
        <pc:spChg chg="del">
          <ac:chgData name="Ruth Yakubu" userId="ec3999ce-c06e-479a-bb64-bead0bb61c39" providerId="ADAL" clId="{5F7587EB-C8A1-4EE3-8A6D-4087B0FA5BE8}" dt="2023-02-21T04:48:46.239" v="42"/>
          <ac:spMkLst>
            <pc:docMk/>
            <pc:sldMk cId="1201776533" sldId="2147470125"/>
            <ac:spMk id="3" creationId="{AB775F69-54A2-66BE-8693-D5353CFAAC83}"/>
          </ac:spMkLst>
        </pc:spChg>
        <pc:spChg chg="add del mod">
          <ac:chgData name="Ruth Yakubu" userId="ec3999ce-c06e-479a-bb64-bead0bb61c39" providerId="ADAL" clId="{5F7587EB-C8A1-4EE3-8A6D-4087B0FA5BE8}" dt="2023-02-21T13:39:24.714" v="101" actId="478"/>
          <ac:spMkLst>
            <pc:docMk/>
            <pc:sldMk cId="1201776533" sldId="2147470125"/>
            <ac:spMk id="7" creationId="{BEA2C7C1-FF7A-36CB-48A4-300DC9B22AEC}"/>
          </ac:spMkLst>
        </pc:spChg>
        <pc:spChg chg="add del">
          <ac:chgData name="Ruth Yakubu" userId="ec3999ce-c06e-479a-bb64-bead0bb61c39" providerId="ADAL" clId="{5F7587EB-C8A1-4EE3-8A6D-4087B0FA5BE8}" dt="2023-02-21T13:26:45.993" v="91" actId="26606"/>
          <ac:spMkLst>
            <pc:docMk/>
            <pc:sldMk cId="1201776533" sldId="2147470125"/>
            <ac:spMk id="9" creationId="{BA2DCFDE-0E4C-3979-3F8D-A49440DD2A61}"/>
          </ac:spMkLst>
        </pc:spChg>
        <pc:spChg chg="add del">
          <ac:chgData name="Ruth Yakubu" userId="ec3999ce-c06e-479a-bb64-bead0bb61c39" providerId="ADAL" clId="{5F7587EB-C8A1-4EE3-8A6D-4087B0FA5BE8}" dt="2023-02-21T13:26:37.407" v="89" actId="26606"/>
          <ac:spMkLst>
            <pc:docMk/>
            <pc:sldMk cId="1201776533" sldId="2147470125"/>
            <ac:spMk id="10" creationId="{3E443FD7-A66B-4AA0-872D-B088B9BC5F17}"/>
          </ac:spMkLst>
        </pc:spChg>
        <pc:spChg chg="add del">
          <ac:chgData name="Ruth Yakubu" userId="ec3999ce-c06e-479a-bb64-bead0bb61c39" providerId="ADAL" clId="{5F7587EB-C8A1-4EE3-8A6D-4087B0FA5BE8}" dt="2023-02-21T13:26:37.407" v="89" actId="26606"/>
          <ac:spMkLst>
            <pc:docMk/>
            <pc:sldMk cId="1201776533" sldId="2147470125"/>
            <ac:spMk id="12" creationId="{C04BE0EF-3561-49B4-9A29-F283168A91C7}"/>
          </ac:spMkLst>
        </pc:spChg>
        <pc:spChg chg="add del">
          <ac:chgData name="Ruth Yakubu" userId="ec3999ce-c06e-479a-bb64-bead0bb61c39" providerId="ADAL" clId="{5F7587EB-C8A1-4EE3-8A6D-4087B0FA5BE8}" dt="2023-02-21T13:26:45.993" v="91" actId="26606"/>
          <ac:spMkLst>
            <pc:docMk/>
            <pc:sldMk cId="1201776533" sldId="2147470125"/>
            <ac:spMk id="21" creationId="{B95B9BA8-1D69-4796-85F5-B6D0BD52354B}"/>
          </ac:spMkLst>
        </pc:spChg>
        <pc:grpChg chg="add del">
          <ac:chgData name="Ruth Yakubu" userId="ec3999ce-c06e-479a-bb64-bead0bb61c39" providerId="ADAL" clId="{5F7587EB-C8A1-4EE3-8A6D-4087B0FA5BE8}" dt="2023-02-21T13:26:45.993" v="91" actId="26606"/>
          <ac:grpSpMkLst>
            <pc:docMk/>
            <pc:sldMk cId="1201776533" sldId="2147470125"/>
            <ac:grpSpMk id="14" creationId="{D44E3F87-3D58-4B03-86B2-15A5C5B9C964}"/>
          </ac:grpSpMkLst>
        </pc:grpChg>
        <pc:picChg chg="add del mod">
          <ac:chgData name="Ruth Yakubu" userId="ec3999ce-c06e-479a-bb64-bead0bb61c39" providerId="ADAL" clId="{5F7587EB-C8A1-4EE3-8A6D-4087B0FA5BE8}" dt="2023-02-21T13:38:25.117" v="100" actId="478"/>
          <ac:picMkLst>
            <pc:docMk/>
            <pc:sldMk cId="1201776533" sldId="2147470125"/>
            <ac:picMk id="4" creationId="{2ACD15B2-8097-32B7-C78B-9ECB73CC5178}"/>
          </ac:picMkLst>
        </pc:picChg>
        <pc:picChg chg="add mod">
          <ac:chgData name="Ruth Yakubu" userId="ec3999ce-c06e-479a-bb64-bead0bb61c39" providerId="ADAL" clId="{5F7587EB-C8A1-4EE3-8A6D-4087B0FA5BE8}" dt="2023-02-21T13:36:03.176" v="98"/>
          <ac:picMkLst>
            <pc:docMk/>
            <pc:sldMk cId="1201776533" sldId="2147470125"/>
            <ac:picMk id="5" creationId="{CDE461C1-9171-86BB-36E9-CD6FD964E1A1}"/>
          </ac:picMkLst>
        </pc:picChg>
        <pc:picChg chg="add mod">
          <ac:chgData name="Ruth Yakubu" userId="ec3999ce-c06e-479a-bb64-bead0bb61c39" providerId="ADAL" clId="{5F7587EB-C8A1-4EE3-8A6D-4087B0FA5BE8}" dt="2023-02-21T13:43:50.914" v="107" actId="1076"/>
          <ac:picMkLst>
            <pc:docMk/>
            <pc:sldMk cId="1201776533" sldId="2147470125"/>
            <ac:picMk id="8" creationId="{E1442800-A92A-E29B-BE18-00C8D0ECE7A8}"/>
          </ac:picMkLst>
        </pc:picChg>
      </pc:sldChg>
      <pc:sldMasterChg chg="delSldLayout">
        <pc:chgData name="Ruth Yakubu" userId="ec3999ce-c06e-479a-bb64-bead0bb61c39" providerId="ADAL" clId="{5F7587EB-C8A1-4EE3-8A6D-4087B0FA5BE8}" dt="2023-02-21T04:41:19.380" v="2" actId="2696"/>
        <pc:sldMasterMkLst>
          <pc:docMk/>
          <pc:sldMasterMk cId="3778380194" sldId="2147483648"/>
        </pc:sldMasterMkLst>
        <pc:sldLayoutChg chg="del">
          <pc:chgData name="Ruth Yakubu" userId="ec3999ce-c06e-479a-bb64-bead0bb61c39" providerId="ADAL" clId="{5F7587EB-C8A1-4EE3-8A6D-4087B0FA5BE8}" dt="2023-02-21T04:41:19.380" v="2" actId="2696"/>
          <pc:sldLayoutMkLst>
            <pc:docMk/>
            <pc:sldMasterMk cId="3778380194" sldId="2147483648"/>
            <pc:sldLayoutMk cId="1278230641" sldId="2147483662"/>
          </pc:sldLayoutMkLst>
        </pc:sldLayoutChg>
      </pc:sldMasterChg>
      <pc:sldMasterChg chg="delSldLayout">
        <pc:chgData name="Ruth Yakubu" userId="ec3999ce-c06e-479a-bb64-bead0bb61c39" providerId="ADAL" clId="{5F7587EB-C8A1-4EE3-8A6D-4087B0FA5BE8}" dt="2023-02-21T04:41:48.897" v="5" actId="2696"/>
        <pc:sldMasterMkLst>
          <pc:docMk/>
          <pc:sldMasterMk cId="3493463066" sldId="2147483664"/>
        </pc:sldMasterMkLst>
        <pc:sldLayoutChg chg="del">
          <pc:chgData name="Ruth Yakubu" userId="ec3999ce-c06e-479a-bb64-bead0bb61c39" providerId="ADAL" clId="{5F7587EB-C8A1-4EE3-8A6D-4087B0FA5BE8}" dt="2023-02-21T04:41:48.897" v="5" actId="2696"/>
          <pc:sldLayoutMkLst>
            <pc:docMk/>
            <pc:sldMasterMk cId="3493463066" sldId="2147483664"/>
            <pc:sldLayoutMk cId="2056221211" sldId="214748369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EDAA1-3259-4134-84D7-D614B37E1EA9}"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1D076-9339-4AAD-9195-F6676C1FB70D}" type="slidenum">
              <a:rPr lang="en-US" smtClean="0"/>
              <a:t>‹#›</a:t>
            </a:fld>
            <a:endParaRPr lang="en-US"/>
          </a:p>
        </p:txBody>
      </p:sp>
    </p:spTree>
    <p:extLst>
      <p:ext uri="{BB962C8B-B14F-4D97-AF65-F5344CB8AC3E}">
        <p14:creationId xmlns:p14="http://schemas.microsoft.com/office/powerpoint/2010/main" val="18404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2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a:t>
            </a:fld>
            <a:endParaRPr lang="en-US"/>
          </a:p>
        </p:txBody>
      </p:sp>
    </p:spTree>
    <p:extLst>
      <p:ext uri="{BB962C8B-B14F-4D97-AF65-F5344CB8AC3E}">
        <p14:creationId xmlns:p14="http://schemas.microsoft.com/office/powerpoint/2010/main" val="308196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20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51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2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8</a:t>
            </a:fld>
            <a:endParaRPr lang="en-US"/>
          </a:p>
        </p:txBody>
      </p:sp>
    </p:spTree>
    <p:extLst>
      <p:ext uri="{BB962C8B-B14F-4D97-AF65-F5344CB8AC3E}">
        <p14:creationId xmlns:p14="http://schemas.microsoft.com/office/powerpoint/2010/main" val="1755750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97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image" Target="../media/image11.emf"/><Relationship Id="rId4" Type="http://schemas.openxmlformats.org/officeDocument/2006/relationships/oleObject" Target="../embeddings/oleObject1.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3F26-6DBC-E12D-C8D4-00C3393CA8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3BA4A9-9FC5-2323-AE86-2C085F775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A93185-7C7E-154A-C211-30A097D25DDD}"/>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11A55951-FE7D-FD04-2BBB-362A3DFAE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A7DC7-1B1F-F13B-3047-0FE264361DE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96782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C2FD-8679-EE19-15C9-600A36A62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04C57-4AEF-C62A-7F11-619FFD6FC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88D23-1288-0196-C44A-AD4AFF220C84}"/>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DC82DB43-1C5D-277B-C60A-146B4540C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939E3-CA52-F7B0-759F-E26FDC8B86E2}"/>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68497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DA592-ADA6-7C91-49AA-D87886C9C2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201BA-A8A0-2105-21CA-B20AF2CBF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BF485-56E6-2921-B603-16A1AA854CFF}"/>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638AC337-8F76-471D-9CA9-A552C5A91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6C6FE-3E62-C6D0-CE6D-A0D5BF4B83A5}"/>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999208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Title 1">
            <a:extLst>
              <a:ext uri="{FF2B5EF4-FFF2-40B4-BE49-F238E27FC236}">
                <a16:creationId xmlns:a16="http://schemas.microsoft.com/office/drawing/2014/main" id="{B29014AC-1D96-4F7E-962B-E0D1F044C5B2}"/>
              </a:ext>
            </a:extLst>
          </p:cNvPr>
          <p:cNvSpPr>
            <a:spLocks noGrp="1"/>
          </p:cNvSpPr>
          <p:nvPr>
            <p:ph type="title" hasCustomPrompt="1"/>
          </p:nvPr>
        </p:nvSpPr>
        <p:spPr>
          <a:xfrm>
            <a:off x="496735" y="2875001"/>
            <a:ext cx="9144000" cy="1107996"/>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Microsoft Ready </a:t>
            </a:r>
            <a:br>
              <a:rPr lang="en-US"/>
            </a:br>
            <a:r>
              <a:rPr lang="en-US"/>
              <a:t>Financial Services Industry</a:t>
            </a:r>
          </a:p>
        </p:txBody>
      </p:sp>
    </p:spTree>
    <p:extLst>
      <p:ext uri="{BB962C8B-B14F-4D97-AF65-F5344CB8AC3E}">
        <p14:creationId xmlns:p14="http://schemas.microsoft.com/office/powerpoint/2010/main" val="2772958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745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50116" y="2381305"/>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7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8899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221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6130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1810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4523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BC61-E9DB-0C02-E50F-2AF66CCA3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C0FBF-476A-1BF5-91AB-05C6BB17E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D6B3F-C474-078A-5898-5C59D1A37EF9}"/>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DAA50EB6-28BB-0EED-E0A1-EB63BAFFC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65E4B-17C3-A0EC-95C4-629A0F3FDCD0}"/>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859830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6091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787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1195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901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36575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6719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063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72481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21434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3457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03F7-F219-8CF8-AEF1-69E67A1C2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825A0-A387-BDD8-398E-B1157B107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FA93C3-406A-B5E4-60A6-EBC0C48A88E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21323654-3289-FB69-AA4E-809C6B6EC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4BBE9-24CA-A8F0-D410-F52EA7D6DF93}"/>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1425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153168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669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57998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8564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3022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8635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008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274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1121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451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5D9A-C762-107A-18C8-AC210A8AE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A4EB-46C4-4F07-2D80-8FF959BA4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812AD1-223A-D90E-97D0-6D0FB1445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7B784-B943-8CCD-B274-7FBF59862C50}"/>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0F65B213-8D2A-158A-9E17-2A34A1F6A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3C027-FA50-B3F7-3416-8DDC77DCC5FA}"/>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792133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155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583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9169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0"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Semilight" panose="020B0402040204020203" pitchFamily="34" charset="0"/>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7011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378256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739175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857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16567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374787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941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2757-4B23-55D1-1890-B36C220629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C1E8F-36AC-E68C-D58A-967CDA265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6ABD6C-803E-BBA2-5921-76BC7E38B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3696C1-E0E4-C706-5443-D4EABB648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8D1A6-1E16-E2A2-C289-128E53BB74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4D331D-738A-A616-DA25-AF5FE4209784}"/>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8" name="Footer Placeholder 7">
            <a:extLst>
              <a:ext uri="{FF2B5EF4-FFF2-40B4-BE49-F238E27FC236}">
                <a16:creationId xmlns:a16="http://schemas.microsoft.com/office/drawing/2014/main" id="{69A82B92-2A7A-7A4F-013D-D82D479857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8F5B8-B86E-70BA-9739-23D021DC73D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7786054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685888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028567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661893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10455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7276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7A8F-9E8C-5AE0-C47B-C0A448AFA9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4DB873-D5FF-CA11-EE6F-EDF862FB972B}"/>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4" name="Footer Placeholder 3">
            <a:extLst>
              <a:ext uri="{FF2B5EF4-FFF2-40B4-BE49-F238E27FC236}">
                <a16:creationId xmlns:a16="http://schemas.microsoft.com/office/drawing/2014/main" id="{A4FC3001-0CC4-AC87-50FA-E19FDEDCB6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51312D-B5E3-535C-933C-D2DC30F21586}"/>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77835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23C1FB-7C59-1E83-78E8-7EA5D4A5548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3" name="Footer Placeholder 2">
            <a:extLst>
              <a:ext uri="{FF2B5EF4-FFF2-40B4-BE49-F238E27FC236}">
                <a16:creationId xmlns:a16="http://schemas.microsoft.com/office/drawing/2014/main" id="{75FBF964-7003-6691-7240-0AD68A3075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4CFE08-8958-5D50-306D-4F2325AA222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953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755A-168A-8290-7516-5CAB9C2FA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E404A-AF7C-CCDD-B8C8-4D81BAE441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A971-BE60-E120-2887-178D3BE2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DEEC6-E780-A8E0-B238-2850C87E3D8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42DBE03C-F747-2F78-4DDE-8E93D9EB4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20B3A-C9FA-C114-CC6F-DA33FECDE77E}"/>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4038773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8890-B92B-0B88-A960-809D3B976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78A22-B598-DFEE-27E9-0139EBE4F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D7C5B-0A2F-DD0B-8F1C-4DD438108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51264-C106-1F8F-EA80-B4A26ED46252}"/>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229DA68D-78D5-B7F8-66DB-0E891503B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3C78D-412E-7247-8E5B-88048FCAFF7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36795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605AC-7B3A-A958-6B1A-4E1CCB004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7FC33-CC17-6600-8626-BB2779F6E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D6BCE-B632-E611-D118-E12EA1F4C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6A9D74C5-6C25-5E7B-FF95-1B150093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7E0F86-84C5-5720-FBDA-A8B136E66B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90710-DB93-42C0-AB29-573C3E4FBBC0}" type="slidenum">
              <a:rPr lang="en-US" smtClean="0"/>
              <a:t>‹#›</a:t>
            </a:fld>
            <a:endParaRPr lang="en-US"/>
          </a:p>
        </p:txBody>
      </p:sp>
    </p:spTree>
    <p:extLst>
      <p:ext uri="{BB962C8B-B14F-4D97-AF65-F5344CB8AC3E}">
        <p14:creationId xmlns:p14="http://schemas.microsoft.com/office/powerpoint/2010/main" val="377838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934630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50056304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45.xml"/><Relationship Id="rId1" Type="http://schemas.openxmlformats.org/officeDocument/2006/relationships/video" Target="https://www.youtube.com/embed/DdTBOv--ts4?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video" Target="https://www.youtube.com/embed/nsKaNoiRriA?feature=oembed" TargetMode="Externa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video" Target="https://www.youtube.com/embed/3dm1WtyfoE0?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6.xml"/><Relationship Id="rId1" Type="http://schemas.openxmlformats.org/officeDocument/2006/relationships/video" Target="https://www.youtube.com/embed/7DGuv5JnfbI?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ideo" Target="https://www.youtube.com/embed/FJMsjknoorg?feature=oembed"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548390"/>
          </a:xfrm>
        </p:spPr>
        <p:txBody>
          <a:bodyPr wrap="square" lIns="0" tIns="0" rIns="0" bIns="0" anchor="t">
            <a:spAutoFit/>
          </a:bodyPr>
          <a:lstStyle/>
          <a:p>
            <a:r>
              <a:rPr lang="en-US" b="1" dirty="0">
                <a:solidFill>
                  <a:schemeClr val="bg1"/>
                </a:solidFill>
              </a:rPr>
              <a:t>Azure </a:t>
            </a:r>
            <a:r>
              <a:rPr lang="en-US" b="1">
                <a:solidFill>
                  <a:schemeClr val="bg1"/>
                </a:solidFill>
              </a:rPr>
              <a:t>Responsible AI (RAI) dashboard</a:t>
            </a:r>
            <a:br>
              <a:rPr lang="en-US" dirty="0">
                <a:solidFill>
                  <a:schemeClr val="bg1"/>
                </a:solidFill>
              </a:rPr>
            </a:br>
            <a:r>
              <a:rPr lang="en-US" sz="4000" dirty="0">
                <a:solidFill>
                  <a:schemeClr val="accent4"/>
                </a:solidFill>
              </a:rPr>
              <a:t>Ruth Yakubu </a:t>
            </a:r>
            <a:br>
              <a:rPr lang="en-US" sz="4000" dirty="0">
                <a:solidFill>
                  <a:schemeClr val="accent4"/>
                </a:solidFill>
              </a:rPr>
            </a:br>
            <a:r>
              <a:rPr lang="en-US" sz="2400" dirty="0">
                <a:solidFill>
                  <a:schemeClr val="accent4"/>
                </a:solidFill>
              </a:rPr>
              <a:t>(Cloud Advocate)</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nline Media 7">
            <a:hlinkClick r:id="" action="ppaction://media"/>
            <a:extLst>
              <a:ext uri="{FF2B5EF4-FFF2-40B4-BE49-F238E27FC236}">
                <a16:creationId xmlns:a16="http://schemas.microsoft.com/office/drawing/2014/main" id="{E1442800-A92A-E29B-BE18-00C8D0ECE7A8}"/>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p:blipFill>
        <p:spPr>
          <a:xfrm>
            <a:off x="658906" y="388283"/>
            <a:ext cx="11073653" cy="6228926"/>
          </a:xfrm>
          <a:prstGeom prst="rect">
            <a:avLst/>
          </a:prstGeom>
        </p:spPr>
      </p:pic>
    </p:spTree>
    <p:extLst>
      <p:ext uri="{BB962C8B-B14F-4D97-AF65-F5344CB8AC3E}">
        <p14:creationId xmlns:p14="http://schemas.microsoft.com/office/powerpoint/2010/main" val="120177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5E2189E6-BFE8-BB1A-350C-D792845D3AA2}"/>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488576" y="274827"/>
            <a:ext cx="11214847" cy="6308346"/>
          </a:xfrm>
          <a:prstGeom prst="rect">
            <a:avLst/>
          </a:prstGeom>
        </p:spPr>
      </p:pic>
    </p:spTree>
    <p:extLst>
      <p:ext uri="{BB962C8B-B14F-4D97-AF65-F5344CB8AC3E}">
        <p14:creationId xmlns:p14="http://schemas.microsoft.com/office/powerpoint/2010/main" val="72073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Error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657314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a:hlinkClick r:id="" action="ppaction://media"/>
            <a:extLst>
              <a:ext uri="{FF2B5EF4-FFF2-40B4-BE49-F238E27FC236}">
                <a16:creationId xmlns:a16="http://schemas.microsoft.com/office/drawing/2014/main" id="{2B50954B-9122-15F8-BAB3-77681EC6E1BE}"/>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p:blipFill>
        <p:spPr>
          <a:xfrm>
            <a:off x="407894" y="229442"/>
            <a:ext cx="11376212" cy="6399115"/>
          </a:xfrm>
          <a:prstGeom prst="rect">
            <a:avLst/>
          </a:prstGeom>
        </p:spPr>
      </p:pic>
    </p:spTree>
    <p:extLst>
      <p:ext uri="{BB962C8B-B14F-4D97-AF65-F5344CB8AC3E}">
        <p14:creationId xmlns:p14="http://schemas.microsoft.com/office/powerpoint/2010/main" val="352037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Model Overview</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834753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82F317A1-6FC8-C164-11CD-B647A072E825}"/>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p:blipFill>
        <p:spPr>
          <a:xfrm>
            <a:off x="591671" y="328193"/>
            <a:ext cx="10979523" cy="6175980"/>
          </a:xfrm>
          <a:prstGeom prst="rect">
            <a:avLst/>
          </a:prstGeom>
        </p:spPr>
      </p:pic>
    </p:spTree>
    <p:extLst>
      <p:ext uri="{BB962C8B-B14F-4D97-AF65-F5344CB8AC3E}">
        <p14:creationId xmlns:p14="http://schemas.microsoft.com/office/powerpoint/2010/main" val="30614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Data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512287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a:hlinkClick r:id="" action="ppaction://media"/>
            <a:extLst>
              <a:ext uri="{FF2B5EF4-FFF2-40B4-BE49-F238E27FC236}">
                <a16:creationId xmlns:a16="http://schemas.microsoft.com/office/drawing/2014/main" id="{67281293-0F3E-105A-42B9-C3E6F6BC8115}"/>
              </a:ext>
            </a:extLst>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p:blipFill>
        <p:spPr>
          <a:xfrm>
            <a:off x="441512" y="248353"/>
            <a:ext cx="11308976" cy="6361294"/>
          </a:xfrm>
          <a:prstGeom prst="rect">
            <a:avLst/>
          </a:prstGeom>
        </p:spPr>
      </p:pic>
    </p:spTree>
    <p:extLst>
      <p:ext uri="{BB962C8B-B14F-4D97-AF65-F5344CB8AC3E}">
        <p14:creationId xmlns:p14="http://schemas.microsoft.com/office/powerpoint/2010/main" val="407668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Feature Importance</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04321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3.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1615</TotalTime>
  <Words>41</Words>
  <Application>Microsoft Office PowerPoint</Application>
  <PresentationFormat>Widescreen</PresentationFormat>
  <Paragraphs>14</Paragraphs>
  <Slides>11</Slides>
  <Notes>8</Notes>
  <HiddenSlides>0</HiddenSlides>
  <MMClips>5</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4" baseType="lpstr">
      <vt:lpstr>Arial</vt:lpstr>
      <vt:lpstr>Calibri</vt:lpstr>
      <vt:lpstr>Calibri Light</vt:lpstr>
      <vt:lpstr>Century Gothic</vt:lpstr>
      <vt:lpstr>Segoe UI</vt:lpstr>
      <vt:lpstr>Segoe UI Light</vt:lpstr>
      <vt:lpstr>Segoe UI Semibold</vt:lpstr>
      <vt:lpstr>Segoe UI Semilight</vt:lpstr>
      <vt:lpstr>Wingdings</vt:lpstr>
      <vt:lpstr>Office Theme</vt:lpstr>
      <vt:lpstr>9-51052_Microsoft_Ready_Template_Light</vt:lpstr>
      <vt:lpstr>1_Office Theme</vt:lpstr>
      <vt:lpstr>think-cell Slide</vt:lpstr>
      <vt:lpstr>Azure Responsible AI (RAI) dashboard Ruth Yakubu  (Cloud Advocate)</vt:lpstr>
      <vt:lpstr>PowerPoint Presentation</vt:lpstr>
      <vt:lpstr> Error Analysis </vt:lpstr>
      <vt:lpstr>PowerPoint Presentation</vt:lpstr>
      <vt:lpstr> Model Overview </vt:lpstr>
      <vt:lpstr>PowerPoint Presentation</vt:lpstr>
      <vt:lpstr> Data Analysis </vt:lpstr>
      <vt:lpstr>PowerPoint Presentation</vt:lpstr>
      <vt:lpstr> Feature Importance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 today…</dc:title>
  <dc:creator>Ruth Yakubu</dc:creator>
  <cp:lastModifiedBy>Ruth Yakubu</cp:lastModifiedBy>
  <cp:revision>3</cp:revision>
  <dcterms:created xsi:type="dcterms:W3CDTF">2023-02-16T11:00:14Z</dcterms:created>
  <dcterms:modified xsi:type="dcterms:W3CDTF">2023-02-21T13:56:15Z</dcterms:modified>
</cp:coreProperties>
</file>